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766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524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106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958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578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668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327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637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404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151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055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8CB3D-B60E-48C2-9EBB-2C11FCAC2D9F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91D9B-C368-4738-B395-29627B8E865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986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98" y="0"/>
            <a:ext cx="9376461" cy="6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" y="18000"/>
            <a:ext cx="453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2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ado de imagen de tierra y pasto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r="28248"/>
          <a:stretch/>
        </p:blipFill>
        <p:spPr bwMode="auto">
          <a:xfrm>
            <a:off x="7656000" y="0"/>
            <a:ext cx="4536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00" y="-1"/>
            <a:ext cx="4536000" cy="6840000"/>
          </a:xfrm>
          <a:prstGeom prst="rect">
            <a:avLst/>
          </a:prstGeom>
        </p:spPr>
      </p:pic>
      <p:pic>
        <p:nvPicPr>
          <p:cNvPr id="5" name="Imagen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r="320" b="47800"/>
          <a:stretch/>
        </p:blipFill>
        <p:spPr>
          <a:xfrm rot="5400000">
            <a:off x="-360000" y="360000"/>
            <a:ext cx="4536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6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Use a shove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1" r="30143"/>
          <a:stretch/>
        </p:blipFill>
        <p:spPr bwMode="auto">
          <a:xfrm>
            <a:off x="4536000" y="0"/>
            <a:ext cx="5162551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36000" cy="6840000"/>
          </a:xfrm>
          <a:prstGeom prst="rect">
            <a:avLst/>
          </a:prstGeom>
        </p:spPr>
      </p:pic>
      <p:pic>
        <p:nvPicPr>
          <p:cNvPr id="1028" name="Picture 4" descr="https://q4j2g5j9.stackpathcdn.com/ddg-dream/ac83401e652f863f84140d777a2fa627dac8a66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551" y="0"/>
            <a:ext cx="5160685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7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01" y="774269"/>
            <a:ext cx="4074635" cy="99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71" y="3722009"/>
            <a:ext cx="1448506" cy="36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65" y="2828469"/>
            <a:ext cx="1230425" cy="72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96" y="2828469"/>
            <a:ext cx="1611941" cy="72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25" y="2810469"/>
            <a:ext cx="1253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7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15" y="2060329"/>
            <a:ext cx="1042314" cy="144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700" y="4081357"/>
            <a:ext cx="7344800" cy="15146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2710" r="6816" b="4069"/>
          <a:stretch/>
        </p:blipFill>
        <p:spPr>
          <a:xfrm>
            <a:off x="2064890" y="571499"/>
            <a:ext cx="591806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58" y="0"/>
            <a:ext cx="4058182" cy="612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57" y="0"/>
            <a:ext cx="2718120" cy="270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5A2E0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774149" y="1800000"/>
            <a:ext cx="276459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8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28" y="0"/>
            <a:ext cx="4058182" cy="612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28" y="0"/>
            <a:ext cx="2718120" cy="270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22" y="1800000"/>
            <a:ext cx="2764588" cy="90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2"/>
          <a:stretch/>
        </p:blipFill>
        <p:spPr>
          <a:xfrm>
            <a:off x="7817821" y="671599"/>
            <a:ext cx="1340062" cy="4568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054191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6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370" t="7546" r="7807" b="28773"/>
          <a:stretch/>
        </p:blipFill>
        <p:spPr>
          <a:xfrm>
            <a:off x="9329771" y="730004"/>
            <a:ext cx="2250841" cy="81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95" t="5511" r="853" b="2371"/>
          <a:stretch/>
        </p:blipFill>
        <p:spPr>
          <a:xfrm>
            <a:off x="2768600" y="1540004"/>
            <a:ext cx="5238750" cy="2044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45" y="4410720"/>
            <a:ext cx="128627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4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14</cp:revision>
  <dcterms:created xsi:type="dcterms:W3CDTF">2021-02-11T03:52:46Z</dcterms:created>
  <dcterms:modified xsi:type="dcterms:W3CDTF">2021-02-12T19:18:28Z</dcterms:modified>
</cp:coreProperties>
</file>